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77" r:id="rId29"/>
    <p:sldId id="378" r:id="rId30"/>
    <p:sldId id="364" r:id="rId31"/>
    <p:sldId id="365" r:id="rId32"/>
    <p:sldId id="366" r:id="rId33"/>
    <p:sldId id="367" r:id="rId34"/>
    <p:sldId id="368" r:id="rId35"/>
    <p:sldId id="379" r:id="rId36"/>
    <p:sldId id="380" r:id="rId37"/>
    <p:sldId id="381" r:id="rId38"/>
    <p:sldId id="369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291" r:id="rId47"/>
  </p:sldIdLst>
  <p:sldSz cx="9144000" cy="6858000" type="screen4x3"/>
  <p:notesSz cx="6858000" cy="9144000"/>
  <p:photoAlbum showCaptions="1" layout="1pic" frame="frameStyle2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4A3C4-772B-4A08-8224-E41F6D277BB4}" type="datetimeFigureOut">
              <a:rPr lang="cs-CZ" smtClean="0"/>
              <a:pPr/>
              <a:t>16.4.2013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167B3-1C24-4DA2-80D6-8849735449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9582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167B3-1C24-4DA2-80D6-884973544948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98649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167B3-1C24-4DA2-80D6-884973544948}" type="slidenum">
              <a:rPr lang="cs-CZ" smtClean="0"/>
              <a:pPr/>
              <a:t>46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5141B3F-264E-4E75-AA7B-433BDCA610A2}" type="datetimeFigureOut">
              <a:rPr lang="cs-CZ" smtClean="0"/>
              <a:pPr/>
              <a:t>16.4.2013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1B207A-6C08-45D5-98A7-44788D36325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41B3F-264E-4E75-AA7B-433BDCA610A2}" type="datetimeFigureOut">
              <a:rPr lang="cs-CZ" smtClean="0"/>
              <a:pPr/>
              <a:t>16.4.2013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B207A-6C08-45D5-98A7-44788D3632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41B3F-264E-4E75-AA7B-433BDCA610A2}" type="datetimeFigureOut">
              <a:rPr lang="cs-CZ" smtClean="0"/>
              <a:pPr/>
              <a:t>16.4.2013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B207A-6C08-45D5-98A7-44788D3632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41B3F-264E-4E75-AA7B-433BDCA610A2}" type="datetimeFigureOut">
              <a:rPr lang="cs-CZ" smtClean="0"/>
              <a:pPr/>
              <a:t>16.4.2013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B207A-6C08-45D5-98A7-44788D3632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5141B3F-264E-4E75-AA7B-433BDCA610A2}" type="datetimeFigureOut">
              <a:rPr lang="cs-CZ" smtClean="0"/>
              <a:pPr/>
              <a:t>16.4.2013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1B207A-6C08-45D5-98A7-44788D36325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41B3F-264E-4E75-AA7B-433BDCA610A2}" type="datetimeFigureOut">
              <a:rPr lang="cs-CZ" smtClean="0"/>
              <a:pPr/>
              <a:t>16.4.2013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31B207A-6C08-45D5-98A7-44788D36325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41B3F-264E-4E75-AA7B-433BDCA610A2}" type="datetimeFigureOut">
              <a:rPr lang="cs-CZ" smtClean="0"/>
              <a:pPr/>
              <a:t>16.4.2013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31B207A-6C08-45D5-98A7-44788D3632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41B3F-264E-4E75-AA7B-433BDCA610A2}" type="datetimeFigureOut">
              <a:rPr lang="cs-CZ" smtClean="0"/>
              <a:pPr/>
              <a:t>16.4.2013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B207A-6C08-45D5-98A7-44788D36325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41B3F-264E-4E75-AA7B-433BDCA610A2}" type="datetimeFigureOut">
              <a:rPr lang="cs-CZ" smtClean="0"/>
              <a:pPr/>
              <a:t>16.4.2013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B207A-6C08-45D5-98A7-44788D3632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5141B3F-264E-4E75-AA7B-433BDCA610A2}" type="datetimeFigureOut">
              <a:rPr lang="cs-CZ" smtClean="0"/>
              <a:pPr/>
              <a:t>16.4.2013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1B207A-6C08-45D5-98A7-44788D36325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5141B3F-264E-4E75-AA7B-433BDCA610A2}" type="datetimeFigureOut">
              <a:rPr lang="cs-CZ" smtClean="0"/>
              <a:pPr/>
              <a:t>16.4.2013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1B207A-6C08-45D5-98A7-44788D36325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5141B3F-264E-4E75-AA7B-433BDCA610A2}" type="datetimeFigureOut">
              <a:rPr lang="cs-CZ" smtClean="0"/>
              <a:pPr/>
              <a:t>16.4.2013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31B207A-6C08-45D5-98A7-44788D36325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Fotoalbum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3212976"/>
            <a:ext cx="6560234" cy="30243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cs-CZ" dirty="0" smtClean="0"/>
              <a:t>moravskoslezský</a:t>
            </a:r>
          </a:p>
          <a:p>
            <a:pPr algn="ctr">
              <a:lnSpc>
                <a:spcPct val="170000"/>
              </a:lnSpc>
            </a:pPr>
            <a:r>
              <a:rPr lang="cs-CZ" sz="3600" dirty="0" smtClean="0"/>
              <a:t>Kurz vodáckého minima </a:t>
            </a:r>
          </a:p>
          <a:p>
            <a:pPr algn="ctr">
              <a:lnSpc>
                <a:spcPct val="170000"/>
              </a:lnSpc>
            </a:pPr>
            <a:r>
              <a:rPr lang="cs-CZ" sz="3600" dirty="0" smtClean="0"/>
              <a:t>„</a:t>
            </a:r>
            <a:r>
              <a:rPr lang="cs-CZ" dirty="0" smtClean="0"/>
              <a:t>Kapka“</a:t>
            </a:r>
          </a:p>
          <a:p>
            <a:pPr algn="l">
              <a:lnSpc>
                <a:spcPct val="170000"/>
              </a:lnSpc>
            </a:pPr>
            <a:r>
              <a:rPr lang="cs-CZ" dirty="0" smtClean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xmlns="" val="414606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831850"/>
            <a:ext cx="7772400" cy="5573713"/>
            <a:chOff x="685800" y="831850"/>
            <a:chExt cx="7772400" cy="5573713"/>
          </a:xfrm>
        </p:grpSpPr>
        <p:pic>
          <p:nvPicPr>
            <p:cNvPr id="3" name="Obrázek 2" descr="2.vysvětlíme..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831850"/>
              <a:ext cx="7772400" cy="51927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60626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Vysvětlíme ...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7033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831850"/>
            <a:ext cx="7772400" cy="5573713"/>
            <a:chOff x="685800" y="831850"/>
            <a:chExt cx="7772400" cy="5573713"/>
          </a:xfrm>
        </p:grpSpPr>
        <p:pic>
          <p:nvPicPr>
            <p:cNvPr id="3" name="Obrázek 2" descr="3.předvedeme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831850"/>
              <a:ext cx="7772400" cy="51927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60626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Předvedeme…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7840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831850"/>
            <a:ext cx="7772400" cy="5573713"/>
            <a:chOff x="685800" y="831850"/>
            <a:chExt cx="7772400" cy="5573713"/>
          </a:xfrm>
        </p:grpSpPr>
        <p:pic>
          <p:nvPicPr>
            <p:cNvPr id="3" name="Obrázek 2" descr="4.zkoušíme..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831850"/>
              <a:ext cx="7772400" cy="51927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60626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Vyzkoušíme ...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522000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831850"/>
            <a:ext cx="7772400" cy="5573713"/>
            <a:chOff x="685800" y="831850"/>
            <a:chExt cx="7772400" cy="5573713"/>
          </a:xfrm>
        </p:grpSpPr>
        <p:pic>
          <p:nvPicPr>
            <p:cNvPr id="3" name="Obrázek 2" descr="5.utopenec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831850"/>
              <a:ext cx="7772400" cy="51927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60626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Utopenec!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0685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831850"/>
            <a:ext cx="7772400" cy="5573713"/>
            <a:chOff x="685800" y="831850"/>
            <a:chExt cx="7772400" cy="5573713"/>
          </a:xfrm>
        </p:grpSpPr>
        <p:pic>
          <p:nvPicPr>
            <p:cNvPr id="3" name="Obrázek 2" descr="6.ještěže je to jen figurína!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831850"/>
              <a:ext cx="7772400" cy="51927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60626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pl-PL" sz="2400" dirty="0" smtClean="0"/>
                <a:t>Ještěže je to jen figurína </a:t>
              </a:r>
              <a:r>
                <a:rPr lang="pl-PL" sz="2400" dirty="0" smtClean="0">
                  <a:sym typeface="Wingdings" pitchFamily="2" charset="2"/>
                </a:rPr>
                <a:t>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5102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831850"/>
            <a:ext cx="7772400" cy="5573713"/>
            <a:chOff x="685800" y="831850"/>
            <a:chExt cx="7772400" cy="5573713"/>
          </a:xfrm>
        </p:grpSpPr>
        <p:pic>
          <p:nvPicPr>
            <p:cNvPr id="3" name="Obrázek 2" descr="7.oživíme..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831850"/>
              <a:ext cx="7772400" cy="51927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60626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Oživíme ...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8139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831850"/>
            <a:ext cx="7772400" cy="5573713"/>
            <a:chOff x="685800" y="831850"/>
            <a:chExt cx="7772400" cy="5573713"/>
          </a:xfrm>
        </p:grpSpPr>
        <p:pic>
          <p:nvPicPr>
            <p:cNvPr id="3" name="Obrázek 2" descr="1_opavský kanál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831850"/>
              <a:ext cx="7772400" cy="51927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60626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Opavský kanál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97982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831850"/>
            <a:ext cx="7772400" cy="5573713"/>
            <a:chOff x="685800" y="831850"/>
            <a:chExt cx="7772400" cy="5573713"/>
          </a:xfrm>
        </p:grpSpPr>
        <p:pic>
          <p:nvPicPr>
            <p:cNvPr id="3" name="Obrázek 2" descr="2_idylka...zatím!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831850"/>
              <a:ext cx="7772400" cy="51927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60626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Idylka ... Zatím!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7419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831850"/>
            <a:ext cx="7772400" cy="5573713"/>
            <a:chOff x="685800" y="831850"/>
            <a:chExt cx="7772400" cy="5573713"/>
          </a:xfrm>
        </p:grpSpPr>
        <p:pic>
          <p:nvPicPr>
            <p:cNvPr id="3" name="Obrázek 2" descr="3_rozjížďky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831850"/>
              <a:ext cx="7772400" cy="51927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60626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Rozjížďky.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8484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847725"/>
            <a:ext cx="7772400" cy="5541963"/>
            <a:chOff x="685800" y="847725"/>
            <a:chExt cx="7772400" cy="5541963"/>
          </a:xfrm>
        </p:grpSpPr>
        <p:pic>
          <p:nvPicPr>
            <p:cNvPr id="3" name="Obrázek 2" descr="4_začátky jsou těžké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847725"/>
              <a:ext cx="7772400" cy="516096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604678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Začátky jsou těžké </a:t>
              </a:r>
              <a:r>
                <a:rPr lang="cs-CZ" sz="2400" dirty="0" smtClean="0">
                  <a:sym typeface="Wingdings" pitchFamily="2" charset="2"/>
                </a:rPr>
                <a:t></a:t>
              </a:r>
              <a:endParaRPr lang="cs-CZ" sz="2400" dirty="0"/>
            </a:p>
          </p:txBody>
        </p:sp>
      </p:grpSp>
      <p:grpSp>
        <p:nvGrpSpPr>
          <p:cNvPr id="6" name="Skupina 5"/>
          <p:cNvGrpSpPr>
            <a:grpSpLocks noGrp="1" noUngrp="1" noChangeAspect="1"/>
          </p:cNvGrpSpPr>
          <p:nvPr/>
        </p:nvGrpSpPr>
        <p:grpSpPr>
          <a:xfrm>
            <a:off x="683568" y="836712"/>
            <a:ext cx="7772400" cy="5541963"/>
            <a:chOff x="685800" y="847725"/>
            <a:chExt cx="7772400" cy="5541963"/>
          </a:xfrm>
        </p:grpSpPr>
        <p:pic>
          <p:nvPicPr>
            <p:cNvPr id="7" name="Obrázek 6" descr="4_začátky jsou těžké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847725"/>
              <a:ext cx="7772400" cy="516096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Obdélník 7"/>
            <p:cNvSpPr/>
            <p:nvPr/>
          </p:nvSpPr>
          <p:spPr>
            <a:xfrm>
              <a:off x="685800" y="604678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Začátky jsou těžké </a:t>
              </a:r>
              <a:r>
                <a:rPr lang="cs-CZ" sz="2400" dirty="0" smtClean="0">
                  <a:sym typeface="Wingdings" pitchFamily="2" charset="2"/>
                </a:rPr>
                <a:t></a:t>
              </a:r>
              <a:endParaRPr lang="cs-CZ" sz="2400" dirty="0"/>
            </a:p>
          </p:txBody>
        </p:sp>
      </p:grpSp>
      <p:pic>
        <p:nvPicPr>
          <p:cNvPr id="30722" name="Picture 2" descr="https://lh6.googleusercontent.com/-7z0IcQepA_s/T7pZshZFhHI/AAAAAAAAA_Y/BDHoO4d7dSU/s576/05%252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7488832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2939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3028950" y="685800"/>
            <a:ext cx="3086100" cy="5867400"/>
            <a:chOff x="3028950" y="685800"/>
            <a:chExt cx="3086100" cy="5867400"/>
          </a:xfrm>
        </p:grpSpPr>
        <p:pic>
          <p:nvPicPr>
            <p:cNvPr id="3" name="Obrázek 2" descr="1.kazan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28950" y="685800"/>
              <a:ext cx="308610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3028950" y="6210300"/>
              <a:ext cx="3086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Kazan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7333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1485900"/>
            <a:ext cx="7772400" cy="4267200"/>
            <a:chOff x="685800" y="1485900"/>
            <a:chExt cx="7772400" cy="4267200"/>
          </a:xfrm>
        </p:grpSpPr>
        <p:pic>
          <p:nvPicPr>
            <p:cNvPr id="3" name="Obrázek 2" descr="5_chybami se člověk učí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1485900"/>
              <a:ext cx="7772400" cy="38862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541020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Chybami se člověk učí.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79818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2744788" y="685800"/>
            <a:ext cx="3654425" cy="5867400"/>
            <a:chOff x="2744788" y="685800"/>
            <a:chExt cx="3654425" cy="5867400"/>
          </a:xfrm>
        </p:grpSpPr>
        <p:pic>
          <p:nvPicPr>
            <p:cNvPr id="3" name="Obrázek 2" descr="6_lodní nebo loďkový..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44788" y="685800"/>
              <a:ext cx="3654425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2744788" y="6210300"/>
              <a:ext cx="36544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Lodní nebo loďkový ...?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1935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1481138"/>
            <a:ext cx="7772400" cy="4276725"/>
            <a:chOff x="685800" y="1481138"/>
            <a:chExt cx="7772400" cy="4276725"/>
          </a:xfrm>
        </p:grpSpPr>
        <p:pic>
          <p:nvPicPr>
            <p:cNvPr id="3" name="Obrázek 2" descr="7_plaveme v peřeji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1481138"/>
              <a:ext cx="7772400" cy="3895725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54149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Plaveme v peřeji.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2568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831850"/>
            <a:ext cx="7772400" cy="5573713"/>
            <a:chOff x="685800" y="831850"/>
            <a:chExt cx="7772400" cy="5573713"/>
          </a:xfrm>
        </p:grpSpPr>
        <p:pic>
          <p:nvPicPr>
            <p:cNvPr id="3" name="Obrázek 2" descr="8_plaveme v peřeji nohama napřed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831850"/>
              <a:ext cx="7772400" cy="51927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60626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Plaveme v peřeji nohama napřed.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55573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841375"/>
            <a:ext cx="7772400" cy="5556250"/>
            <a:chOff x="685800" y="841375"/>
            <a:chExt cx="7772400" cy="5556250"/>
          </a:xfrm>
        </p:grpSpPr>
        <p:pic>
          <p:nvPicPr>
            <p:cNvPr id="3" name="Obrázek 2" descr="9_mistr lektor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841375"/>
              <a:ext cx="7772400" cy="517525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605472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Mistr lektor…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5448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831850"/>
            <a:ext cx="7772400" cy="5573713"/>
            <a:chOff x="685800" y="831850"/>
            <a:chExt cx="7772400" cy="5573713"/>
          </a:xfrm>
        </p:grpSpPr>
        <p:pic>
          <p:nvPicPr>
            <p:cNvPr id="3" name="Obrázek 2" descr="10_už to umíme..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831850"/>
              <a:ext cx="7772400" cy="51927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60626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Už to umíme </a:t>
              </a:r>
              <a:r>
                <a:rPr lang="cs-CZ" sz="2400" dirty="0" smtClean="0">
                  <a:sym typeface="Wingdings" pitchFamily="2" charset="2"/>
                </a:rPr>
                <a:t>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47109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831850"/>
            <a:ext cx="7772400" cy="5573713"/>
            <a:chOff x="685800" y="831850"/>
            <a:chExt cx="7772400" cy="5573713"/>
          </a:xfrm>
        </p:grpSpPr>
        <p:pic>
          <p:nvPicPr>
            <p:cNvPr id="3" name="Obrázek 2" descr="1.moravice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831850"/>
              <a:ext cx="7772400" cy="51927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60626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Moravice                                                    Důležitá je rovnováha.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56033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847725"/>
            <a:ext cx="7772400" cy="5713413"/>
            <a:chOff x="685800" y="847725"/>
            <a:chExt cx="7772400" cy="5713413"/>
          </a:xfrm>
        </p:grpSpPr>
        <p:pic>
          <p:nvPicPr>
            <p:cNvPr id="3" name="Obrázek 2" descr="2.moravice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847725"/>
              <a:ext cx="7772400" cy="516096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621823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Moravice                                                                     A teď do závěsu!</a:t>
              </a:r>
              <a:endParaRPr lang="cs-CZ" sz="2400" dirty="0"/>
            </a:p>
          </p:txBody>
        </p:sp>
      </p:grpSp>
      <p:pic>
        <p:nvPicPr>
          <p:cNvPr id="22530" name="Picture 2" descr="https://lh6.googleusercontent.com/-hjtPicRCNW8/T8Msn90_vPI/AAAAAAAABYQ/60uRXTrJR2Q/s640/05%2520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7704856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644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5.googleusercontent.com/-HrOgqZa-EsI/T8Msv4Fy2CI/AAAAAAAABYw/Lcx5AagT4zg/s512/05%2520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764704"/>
            <a:ext cx="3456384" cy="5328592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771800" y="6237312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Moravice  </a:t>
            </a:r>
            <a:r>
              <a:rPr lang="cs-CZ" dirty="0" smtClean="0"/>
              <a:t>                     </a:t>
            </a:r>
            <a:r>
              <a:rPr lang="cs-CZ" dirty="0"/>
              <a:t>Do toho!</a:t>
            </a:r>
          </a:p>
        </p:txBody>
      </p:sp>
    </p:spTree>
    <p:extLst>
      <p:ext uri="{BB962C8B-B14F-4D97-AF65-F5344CB8AC3E}">
        <p14:creationId xmlns:p14="http://schemas.microsoft.com/office/powerpoint/2010/main" xmlns="" val="273953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5.googleusercontent.com/-lDLHz9es5oI/T8MtGWwQBiI/AAAAAAAABaQ/yEOTsaeWon8/s720/05%2520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7560840" cy="504056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827584" y="602128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Moravice            </a:t>
            </a:r>
            <a:r>
              <a:rPr lang="cs-CZ" dirty="0" smtClean="0"/>
              <a:t>                                              </a:t>
            </a:r>
            <a:r>
              <a:rPr lang="cs-CZ" dirty="0"/>
              <a:t>To jsme my – celý kurz </a:t>
            </a:r>
            <a:r>
              <a:rPr lang="cs-CZ" dirty="0">
                <a:sym typeface="Wingdings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6711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831850"/>
            <a:ext cx="7772400" cy="5573713"/>
            <a:chOff x="685800" y="831850"/>
            <a:chExt cx="7772400" cy="5573713"/>
          </a:xfrm>
        </p:grpSpPr>
        <p:pic>
          <p:nvPicPr>
            <p:cNvPr id="3" name="Obrázek 2" descr="2.kecka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831850"/>
              <a:ext cx="7772400" cy="51927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60626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Kecka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4300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1481138"/>
            <a:ext cx="7772400" cy="4276725"/>
            <a:chOff x="685800" y="1481138"/>
            <a:chExt cx="7772400" cy="4276725"/>
          </a:xfrm>
        </p:grpSpPr>
        <p:pic>
          <p:nvPicPr>
            <p:cNvPr id="3" name="Obrázek 2" descr="5.moravice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1481138"/>
              <a:ext cx="7772400" cy="3895725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54149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Moravice                                                                           </a:t>
              </a:r>
              <a:r>
                <a:rPr lang="cs-CZ" sz="2400" dirty="0" err="1" smtClean="0"/>
                <a:t>Žimrovický</a:t>
              </a:r>
              <a:r>
                <a:rPr lang="cs-CZ" sz="2400" dirty="0" smtClean="0"/>
                <a:t> jez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8065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3028950" y="685800"/>
            <a:ext cx="3086100" cy="5867400"/>
            <a:chOff x="3028950" y="685800"/>
            <a:chExt cx="3086100" cy="5867400"/>
          </a:xfrm>
        </p:grpSpPr>
        <p:pic>
          <p:nvPicPr>
            <p:cNvPr id="3" name="Obrázek 2" descr="1 087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28950" y="685800"/>
              <a:ext cx="308610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3028950" y="6210300"/>
              <a:ext cx="3086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cs-CZ" sz="2400" dirty="0" smtClean="0"/>
                <a:t>Opava       navazování lodí na vozík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1369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1243013"/>
            <a:ext cx="7772400" cy="4752975"/>
            <a:chOff x="685800" y="1243013"/>
            <a:chExt cx="7772400" cy="4752975"/>
          </a:xfrm>
        </p:grpSpPr>
        <p:pic>
          <p:nvPicPr>
            <p:cNvPr id="3" name="Obrázek 2" descr="1 090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1243013"/>
              <a:ext cx="7772400" cy="4371975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565308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Opava – </a:t>
              </a:r>
              <a:r>
                <a:rPr lang="cs-CZ" sz="2400" dirty="0" err="1" smtClean="0"/>
                <a:t>Hájecký</a:t>
              </a:r>
              <a:r>
                <a:rPr lang="cs-CZ" sz="2400" dirty="0" smtClean="0"/>
                <a:t> jez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1533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1243013"/>
            <a:ext cx="7772400" cy="4752975"/>
            <a:chOff x="685800" y="1243013"/>
            <a:chExt cx="7772400" cy="4752975"/>
          </a:xfrm>
        </p:grpSpPr>
        <p:pic>
          <p:nvPicPr>
            <p:cNvPr id="3" name="Obrázek 2" descr="1 095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1243013"/>
              <a:ext cx="7772400" cy="4371975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565308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Opava                                                                        Počasí je boží </a:t>
              </a:r>
              <a:r>
                <a:rPr lang="cs-CZ" sz="2400" dirty="0" smtClean="0">
                  <a:sym typeface="Wingdings" pitchFamily="2" charset="2"/>
                </a:rPr>
                <a:t>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0399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1243013"/>
            <a:ext cx="7772400" cy="4752975"/>
            <a:chOff x="685800" y="1243013"/>
            <a:chExt cx="7772400" cy="4752975"/>
          </a:xfrm>
        </p:grpSpPr>
        <p:pic>
          <p:nvPicPr>
            <p:cNvPr id="3" name="Obrázek 2" descr="1 105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1243013"/>
              <a:ext cx="7772400" cy="4371975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565308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Asi do takové výšky si na něj můžete troufnout…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2464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6.googleusercontent.com/-iyRg9wfsW-c/T6DfRtdzdXI/AAAAAAAAAlw/Qcvj7IGJkBg/s512/1%2520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4276"/>
            <a:ext cx="3384376" cy="601667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632368" y="6203556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Opava – šlajsna </a:t>
            </a:r>
            <a:r>
              <a:rPr lang="cs-CZ" dirty="0" err="1" smtClean="0"/>
              <a:t>Děhylovského</a:t>
            </a:r>
            <a:r>
              <a:rPr lang="cs-CZ" dirty="0" smtClean="0"/>
              <a:t> jezu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7538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lh6.googleusercontent.com/-o76jKG1bheg/T6Dfh-RCa_I/AAAAAAAAAnc/0wQwx9hiR7s/s512/1%2520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2128" y="908720"/>
            <a:ext cx="3019834" cy="504056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282033" y="6021288"/>
            <a:ext cx="4820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A pro velký úspěch ještě jednou… takhle…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3628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3.googleusercontent.com/-Mbi5N5jyXoU/T6DfxiZ8kYI/AAAAAAAAAo4/Cy5V0asru9M/s800/1%2520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620000" cy="428625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3563888" y="5805264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… nebo takhle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1829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3028950" y="685800"/>
            <a:ext cx="3086100" cy="5867400"/>
            <a:chOff x="3028950" y="685800"/>
            <a:chExt cx="3086100" cy="5867400"/>
          </a:xfrm>
        </p:grpSpPr>
        <p:pic>
          <p:nvPicPr>
            <p:cNvPr id="3" name="Obrázek 2" descr="1 162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28950" y="685800"/>
              <a:ext cx="308610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3028950" y="6210300"/>
              <a:ext cx="3086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Plaveme v peřeji.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4569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1243013"/>
            <a:ext cx="7772400" cy="4752975"/>
            <a:chOff x="685800" y="1243013"/>
            <a:chExt cx="7772400" cy="4752975"/>
          </a:xfrm>
        </p:grpSpPr>
        <p:pic>
          <p:nvPicPr>
            <p:cNvPr id="3" name="Obrázek 2" descr="1 165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1243013"/>
              <a:ext cx="7772400" cy="4371975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565308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… chudák zadek!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6845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2738438" y="685800"/>
            <a:ext cx="3665537" cy="5867400"/>
            <a:chOff x="2738438" y="685800"/>
            <a:chExt cx="3665537" cy="5867400"/>
          </a:xfrm>
        </p:grpSpPr>
        <p:pic>
          <p:nvPicPr>
            <p:cNvPr id="3" name="Obrázek 2" descr="3.yetti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38438" y="685800"/>
              <a:ext cx="3665537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2738438" y="6210300"/>
              <a:ext cx="36655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Yetti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45321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3" name="Obrázek 2" descr="SAM_4128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Pozor na ten náklon!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00299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3" name="Obrázek 2" descr="SAM_4134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Snad to vyjde…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17740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3" name="Obrázek 2" descr="SAM_4164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A  záchrana…  </a:t>
              </a:r>
              <a:r>
                <a:rPr lang="cs-CZ" sz="2400" dirty="0" err="1" smtClean="0"/>
                <a:t>Házečka</a:t>
              </a:r>
              <a:r>
                <a:rPr lang="cs-CZ" sz="2400" dirty="0" smtClean="0"/>
                <a:t>, to je základ!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33367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3" name="Obrázek 2" descr="SAM_4166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Zachraň se, kdo můžeš!  A umíš </a:t>
              </a:r>
              <a:r>
                <a:rPr lang="cs-CZ" sz="2400" dirty="0" smtClean="0">
                  <a:sym typeface="Wingdings" pitchFamily="2" charset="2"/>
                </a:rPr>
                <a:t>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7087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3" name="Obrázek 2" descr="SAM_4172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A teď každý…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024737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3" name="Obrázek 2" descr="SAM_4174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Co nejdál... nebo spíš přesně k zachraňovanému.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28069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2163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2862263" y="685800"/>
            <a:ext cx="3417887" cy="5867400"/>
            <a:chOff x="2862263" y="685800"/>
            <a:chExt cx="3417887" cy="5867400"/>
          </a:xfrm>
        </p:grpSpPr>
        <p:pic>
          <p:nvPicPr>
            <p:cNvPr id="3" name="Obrázek 2" descr="4.veve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62263" y="685800"/>
              <a:ext cx="3417887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2862263" y="6210300"/>
              <a:ext cx="34178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err="1" smtClean="0"/>
                <a:t>Veve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74806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831850"/>
            <a:ext cx="7772400" cy="5573713"/>
            <a:chOff x="685800" y="831850"/>
            <a:chExt cx="7772400" cy="5573713"/>
          </a:xfrm>
        </p:grpSpPr>
        <p:pic>
          <p:nvPicPr>
            <p:cNvPr id="3" name="Obrázek 2" descr="6.kvítko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831850"/>
              <a:ext cx="7772400" cy="51927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60626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Kvítko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4883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831850"/>
            <a:ext cx="7772400" cy="5573713"/>
            <a:chOff x="685800" y="831850"/>
            <a:chExt cx="7772400" cy="5573713"/>
          </a:xfrm>
        </p:grpSpPr>
        <p:pic>
          <p:nvPicPr>
            <p:cNvPr id="3" name="Obrázek 2" descr="7.berrda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831850"/>
              <a:ext cx="7772400" cy="51927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60626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err="1"/>
                <a:t>B</a:t>
              </a:r>
              <a:r>
                <a:rPr lang="cs-CZ" sz="2400" dirty="0" err="1" smtClean="0"/>
                <a:t>errda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1892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2738438" y="685800"/>
            <a:ext cx="3665537" cy="5867400"/>
            <a:chOff x="2738438" y="685800"/>
            <a:chExt cx="3665537" cy="5867400"/>
          </a:xfrm>
        </p:grpSpPr>
        <p:pic>
          <p:nvPicPr>
            <p:cNvPr id="3" name="Obrázek 2" descr="8.koblížek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38438" y="685800"/>
              <a:ext cx="3665537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2738438" y="6210300"/>
              <a:ext cx="36655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Koblížek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56122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Grp="1" noUngrp="1" noChangeAspect="1"/>
          </p:cNvGrpSpPr>
          <p:nvPr/>
        </p:nvGrpSpPr>
        <p:grpSpPr>
          <a:xfrm>
            <a:off x="685800" y="831850"/>
            <a:ext cx="7772400" cy="5573713"/>
            <a:chOff x="685800" y="831850"/>
            <a:chExt cx="7772400" cy="5573713"/>
          </a:xfrm>
        </p:grpSpPr>
        <p:pic>
          <p:nvPicPr>
            <p:cNvPr id="3" name="Obrázek 2" descr="1.bazén v Ostravě-Hrabůvce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831850"/>
              <a:ext cx="7772400" cy="51927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Obdélník 3"/>
            <p:cNvSpPr/>
            <p:nvPr/>
          </p:nvSpPr>
          <p:spPr>
            <a:xfrm>
              <a:off x="685800" y="60626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cs-CZ" sz="2400" dirty="0" smtClean="0"/>
                <a:t>Bazén v Ostravě-Hrabůvce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5503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125</TotalTime>
  <Words>195</Words>
  <Application>Microsoft Office PowerPoint</Application>
  <PresentationFormat>Předvádění na obrazovce (4:3)</PresentationFormat>
  <Paragraphs>52</Paragraphs>
  <Slides>46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Lití písma</vt:lpstr>
      <vt:lpstr>Fotoalbum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třídnice</dc:creator>
  <cp:lastModifiedBy>Helena</cp:lastModifiedBy>
  <cp:revision>20</cp:revision>
  <dcterms:created xsi:type="dcterms:W3CDTF">2013-04-08T10:37:24Z</dcterms:created>
  <dcterms:modified xsi:type="dcterms:W3CDTF">2013-04-16T13:31:57Z</dcterms:modified>
</cp:coreProperties>
</file>